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Jua" charset="1" panose="00000000000000000000"/>
      <p:regular r:id="rId10"/>
    </p:embeddedFont>
    <p:embeddedFont>
      <p:font typeface="Nanum Gothic Regular" charset="1" panose="020D0604000000000000"/>
      <p:regular r:id="rId11"/>
    </p:embeddedFont>
    <p:embeddedFont>
      <p:font typeface="Nanum Gothic Regular Bold" charset="1" panose="020D0804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slides/slide6.xml" Type="http://schemas.openxmlformats.org/officeDocument/2006/relationships/slide"/><Relationship Id="rId19" Target="slides/slide7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226444"/>
            <a:ext cx="15555091" cy="4200507"/>
            <a:chOff x="0" y="0"/>
            <a:chExt cx="20740121" cy="5600675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86989"/>
              <a:ext cx="20740121" cy="2835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000"/>
                </a:lnSpc>
              </a:pPr>
              <a:r>
                <a:rPr lang="en-US" sz="12500">
                  <a:solidFill>
                    <a:srgbClr val="FFFAEF"/>
                  </a:solidFill>
                  <a:ea typeface="Jua"/>
                </a:rPr>
                <a:t>데이터베이스 발표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691426"/>
              <a:ext cx="20740121" cy="9120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40"/>
                </a:lnSpc>
              </a:pPr>
              <a:r>
                <a:rPr lang="en-US" sz="4100">
                  <a:solidFill>
                    <a:srgbClr val="FFFAEF"/>
                  </a:solidFill>
                  <a:latin typeface="Nanum Gothic Regular"/>
                </a:rPr>
                <a:t>20181029 한경진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79304"/>
              <a:ext cx="20740121" cy="7391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1028700"/>
            <a:ext cx="367402" cy="346352"/>
            <a:chOff x="0" y="0"/>
            <a:chExt cx="489869" cy="461803"/>
          </a:xfrm>
        </p:grpSpPr>
        <p:sp>
          <p:nvSpPr>
            <p:cNvPr name="AutoShape 7" id="7"/>
            <p:cNvSpPr/>
            <p:nvPr/>
          </p:nvSpPr>
          <p:spPr>
            <a:xfrm rot="0">
              <a:off x="0" y="0"/>
              <a:ext cx="489869" cy="0"/>
            </a:xfrm>
            <a:prstGeom prst="line">
              <a:avLst/>
            </a:prstGeom>
            <a:ln cap="rnd" w="50800">
              <a:solidFill>
                <a:srgbClr val="FFFAE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 rot="0">
              <a:off x="0" y="205275"/>
              <a:ext cx="489869" cy="0"/>
            </a:xfrm>
            <a:prstGeom prst="line">
              <a:avLst/>
            </a:prstGeom>
            <a:ln cap="rnd" w="50800">
              <a:solidFill>
                <a:srgbClr val="FFFAE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rot="0">
              <a:off x="0" y="410931"/>
              <a:ext cx="489869" cy="0"/>
            </a:xfrm>
            <a:prstGeom prst="line">
              <a:avLst/>
            </a:prstGeom>
            <a:ln cap="rnd" w="50800">
              <a:solidFill>
                <a:srgbClr val="FFFAE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6356600" y="9076225"/>
            <a:ext cx="902700" cy="182075"/>
            <a:chOff x="0" y="0"/>
            <a:chExt cx="2128209" cy="429260"/>
          </a:xfrm>
        </p:grpSpPr>
        <p:sp>
          <p:nvSpPr>
            <p:cNvPr name="Freeform 11" id="11"/>
            <p:cNvSpPr/>
            <p:nvPr/>
          </p:nvSpPr>
          <p:spPr>
            <a:xfrm>
              <a:off x="0" y="-5080"/>
              <a:ext cx="2128209" cy="434340"/>
            </a:xfrm>
            <a:custGeom>
              <a:avLst/>
              <a:gdLst/>
              <a:ahLst/>
              <a:cxnLst/>
              <a:rect r="r" b="b" t="t" l="l"/>
              <a:pathLst>
                <a:path h="434340" w="2128209">
                  <a:moveTo>
                    <a:pt x="2110429" y="187960"/>
                  </a:moveTo>
                  <a:lnTo>
                    <a:pt x="1848809" y="11430"/>
                  </a:lnTo>
                  <a:cubicBezTo>
                    <a:pt x="1831029" y="0"/>
                    <a:pt x="1808169" y="3810"/>
                    <a:pt x="1795469" y="21590"/>
                  </a:cubicBezTo>
                  <a:cubicBezTo>
                    <a:pt x="1784039" y="39370"/>
                    <a:pt x="1787849" y="62230"/>
                    <a:pt x="1805629" y="74930"/>
                  </a:cubicBezTo>
                  <a:lnTo>
                    <a:pt x="196437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964379" y="257810"/>
                  </a:lnTo>
                  <a:lnTo>
                    <a:pt x="1805629" y="364490"/>
                  </a:lnTo>
                  <a:cubicBezTo>
                    <a:pt x="1787849" y="375920"/>
                    <a:pt x="1784039" y="400050"/>
                    <a:pt x="1795469" y="417830"/>
                  </a:cubicBezTo>
                  <a:cubicBezTo>
                    <a:pt x="1803089" y="429260"/>
                    <a:pt x="1814519" y="434340"/>
                    <a:pt x="1827219" y="434340"/>
                  </a:cubicBezTo>
                  <a:cubicBezTo>
                    <a:pt x="1834839" y="434340"/>
                    <a:pt x="1842459" y="431800"/>
                    <a:pt x="1848809" y="427990"/>
                  </a:cubicBezTo>
                  <a:lnTo>
                    <a:pt x="2111699" y="251460"/>
                  </a:lnTo>
                  <a:cubicBezTo>
                    <a:pt x="2121859" y="243840"/>
                    <a:pt x="2128209" y="232410"/>
                    <a:pt x="2128209" y="219710"/>
                  </a:cubicBezTo>
                  <a:cubicBezTo>
                    <a:pt x="2128209" y="207010"/>
                    <a:pt x="2121859" y="195580"/>
                    <a:pt x="2110429" y="187960"/>
                  </a:cubicBezTo>
                  <a:close/>
                </a:path>
              </a:pathLst>
            </a:custGeom>
            <a:solidFill>
              <a:srgbClr val="FFFAEF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775130" y="1028700"/>
            <a:ext cx="10504620" cy="294350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775130" y="4629714"/>
            <a:ext cx="11037245" cy="4504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65"/>
              </a:lnSpc>
            </a:pPr>
            <a:r>
              <a:rPr lang="en-US" sz="3896">
                <a:solidFill>
                  <a:srgbClr val="000000"/>
                </a:solidFill>
                <a:latin typeface="Nanum Gothic Regular"/>
              </a:rPr>
              <a:t>id 값은 자동적으로 증가 하도록, </a:t>
            </a:r>
          </a:p>
          <a:p>
            <a:pPr>
              <a:lnSpc>
                <a:spcPts val="5065"/>
              </a:lnSpc>
            </a:pPr>
            <a:r>
              <a:rPr lang="en-US" sz="3896">
                <a:solidFill>
                  <a:srgbClr val="000000"/>
                </a:solidFill>
                <a:latin typeface="Nanum Gothic Regular"/>
              </a:rPr>
              <a:t>stNUM은 사용자입력 값이기에 NULL,</a:t>
            </a:r>
          </a:p>
          <a:p>
            <a:pPr>
              <a:lnSpc>
                <a:spcPts val="5065"/>
              </a:lnSpc>
            </a:pPr>
            <a:r>
              <a:rPr lang="en-US" sz="3896">
                <a:solidFill>
                  <a:srgbClr val="000000"/>
                </a:solidFill>
                <a:latin typeface="Nanum Gothic Regular"/>
              </a:rPr>
              <a:t>name도 사용자입력 값이기에 NULL,</a:t>
            </a:r>
          </a:p>
          <a:p>
            <a:pPr>
              <a:lnSpc>
                <a:spcPts val="5065"/>
              </a:lnSpc>
            </a:pPr>
            <a:r>
              <a:rPr lang="en-US" sz="3896">
                <a:solidFill>
                  <a:srgbClr val="000000"/>
                </a:solidFill>
                <a:latin typeface="Nanum Gothic Regular"/>
              </a:rPr>
              <a:t>temperature은 소숫점이 가능하기에 형식을 decimal(7,2)로 하였고,</a:t>
            </a:r>
          </a:p>
          <a:p>
            <a:pPr>
              <a:lnSpc>
                <a:spcPts val="5065"/>
              </a:lnSpc>
            </a:pPr>
            <a:r>
              <a:rPr lang="en-US" sz="3896">
                <a:solidFill>
                  <a:srgbClr val="000000"/>
                </a:solidFill>
                <a:latin typeface="Nanum Gothic Regular"/>
              </a:rPr>
              <a:t>created는 자동적으로 시간을 체크하여 표기해 주도록 하였다.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415001" y="1028700"/>
            <a:ext cx="7883360" cy="2544649"/>
            <a:chOff x="0" y="0"/>
            <a:chExt cx="10511147" cy="3392865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843096"/>
              <a:ext cx="9818735" cy="5655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80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232833"/>
              <a:ext cx="10511147" cy="2057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000000"/>
                  </a:solidFill>
                  <a:latin typeface="Jua"/>
                </a:rPr>
                <a:t>topic.html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3911" b="0"/>
          <a:stretch>
            <a:fillRect/>
          </a:stretch>
        </p:blipFill>
        <p:spPr>
          <a:xfrm flipH="false" flipV="false" rot="0">
            <a:off x="3707999" y="3127842"/>
            <a:ext cx="10872002" cy="578765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06472" y="2116382"/>
            <a:ext cx="7883360" cy="3830524"/>
            <a:chOff x="0" y="0"/>
            <a:chExt cx="10511147" cy="5107365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843096"/>
              <a:ext cx="9818735" cy="22800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Nanum Gothic Regular"/>
                </a:rPr>
                <a:t>stNUM에는 학번 데이터 저장</a:t>
              </a:r>
            </a:p>
            <a:p>
              <a:pPr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Nanum Gothic Regular"/>
                </a:rPr>
                <a:t>name에는 이름 데이터 저장</a:t>
              </a:r>
            </a:p>
            <a:p>
              <a:pPr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Nanum Gothic Regular"/>
                </a:rPr>
                <a:t>temperature에는 체온 데이터 저장</a:t>
              </a:r>
            </a:p>
            <a:p>
              <a:pPr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Nanum Gothic Regular"/>
                </a:rPr>
                <a:t>created에는 NOW() 함수를 통해 시간 데이터 저장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232833"/>
              <a:ext cx="10511147" cy="2057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000000"/>
                  </a:solidFill>
                  <a:latin typeface="Jua"/>
                </a:rPr>
                <a:t>topic.php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71405" y="1480112"/>
            <a:ext cx="7407357" cy="70204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58010" y="2349847"/>
            <a:ext cx="8986355" cy="5587306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046025" y="3207097"/>
            <a:ext cx="7748078" cy="3401899"/>
            <a:chOff x="0" y="0"/>
            <a:chExt cx="10330770" cy="453586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843096"/>
              <a:ext cx="9650240" cy="17085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ea typeface="Nanum Gothic Regular"/>
                </a:rPr>
                <a:t>학번과 이름, 그리고 체온을 작성하고 제출 버튼을 누르면 데이터 값과 버튼을 누른 시간이 topic table에 저장된다.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232833"/>
              <a:ext cx="10330770" cy="2057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000000"/>
                  </a:solidFill>
                  <a:ea typeface="Jua"/>
                </a:rPr>
                <a:t>웹 페이지 화면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313775" y="2690131"/>
            <a:ext cx="9660450" cy="6841853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746164" y="799238"/>
            <a:ext cx="8795671" cy="2544649"/>
            <a:chOff x="0" y="0"/>
            <a:chExt cx="11727562" cy="339286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843096"/>
              <a:ext cx="10955019" cy="5655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80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232833"/>
              <a:ext cx="11727562" cy="2057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000000"/>
                  </a:solidFill>
                  <a:latin typeface="Jua"/>
                </a:rPr>
                <a:t>success inserting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21807" y="4422513"/>
            <a:ext cx="9444385" cy="16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ea typeface="Jua"/>
              </a:rPr>
              <a:t>감사합니다!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DAFCy1RLRAU</dc:identifier>
  <dcterms:modified xsi:type="dcterms:W3CDTF">2011-08-01T06:04:30Z</dcterms:modified>
  <cp:revision>1</cp:revision>
  <dc:title>데이터베이스 발표자료 20181029 한경진</dc:title>
</cp:coreProperties>
</file>

<file path=docProps/thumbnail.jpeg>
</file>